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E8D"/>
    <a:srgbClr val="5A9232"/>
    <a:srgbClr val="E37E26"/>
    <a:srgbClr val="1B8F83"/>
    <a:srgbClr val="AB218E"/>
    <a:srgbClr val="900078"/>
    <a:srgbClr val="86126A"/>
    <a:srgbClr val="B80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74" autoAdjust="0"/>
    <p:restoredTop sz="99504" autoAdjust="0"/>
  </p:normalViewPr>
  <p:slideViewPr>
    <p:cSldViewPr snapToGrid="0" snapToObjects="1">
      <p:cViewPr varScale="1">
        <p:scale>
          <a:sx n="113" d="100"/>
          <a:sy n="113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F614-F0F9-4B2E-90A9-4500AF8991F1}" type="datetimeFigureOut">
              <a:rPr lang="en-GB" smtClean="0"/>
              <a:pPr/>
              <a:t>29/01/2015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00D63-45C5-46AC-AB90-BCC10141F3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05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4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5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9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1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2800" dirty="0" smtClean="0"/>
              <a:t>Less is more: Keeping information </a:t>
            </a:r>
            <a:br>
              <a:rPr lang="en-GB" sz="2800" dirty="0" smtClean="0"/>
            </a:br>
            <a:r>
              <a:rPr lang="en-GB" sz="2800" dirty="0" smtClean="0"/>
              <a:t>back in story openings</a:t>
            </a:r>
            <a:br>
              <a:rPr lang="en-GB" sz="2800" dirty="0" smtClean="0"/>
            </a:br>
            <a:endParaRPr lang="en-GB" sz="2800" dirty="0" smtClean="0">
              <a:ea typeface="ＭＳ Ｐゴシック" pitchFamily="-108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endParaRPr lang="en-GB" sz="2800" dirty="0" smtClean="0">
              <a:ea typeface="ＭＳ Ｐゴシック" pitchFamily="-108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332" y="583378"/>
            <a:ext cx="4129363" cy="59058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666" y="302882"/>
            <a:ext cx="8446168" cy="6186309"/>
          </a:xfrm>
          <a:prstGeom prst="rect">
            <a:avLst/>
          </a:prstGeom>
          <a:noFill/>
          <a:ln>
            <a:noFill/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3000" b="1" dirty="0" smtClean="0">
                <a:solidFill>
                  <a:srgbClr val="334E8D"/>
                </a:solidFill>
              </a:rPr>
              <a:t>Take highlighted detail out.</a:t>
            </a:r>
          </a:p>
          <a:p>
            <a:pPr>
              <a:spcAft>
                <a:spcPts val="600"/>
              </a:spcAft>
            </a:pPr>
            <a:r>
              <a:rPr lang="en-US" sz="2800" i="1" dirty="0" smtClean="0">
                <a:solidFill>
                  <a:srgbClr val="953735"/>
                </a:solidFill>
              </a:rPr>
              <a:t>Frederick </a:t>
            </a:r>
            <a:r>
              <a:rPr lang="en-US" sz="2800" i="1" dirty="0" smtClean="0"/>
              <a:t>turned and spoke to me:</a:t>
            </a:r>
            <a:endParaRPr lang="en-GB" sz="2800" dirty="0" smtClean="0"/>
          </a:p>
          <a:p>
            <a:pPr>
              <a:spcAft>
                <a:spcPts val="600"/>
              </a:spcAft>
            </a:pPr>
            <a:r>
              <a:rPr lang="en-US" sz="2800" i="1" dirty="0" smtClean="0"/>
              <a:t>   'I have some news for you, </a:t>
            </a:r>
            <a:r>
              <a:rPr lang="en-US" sz="2800" i="1" dirty="0" smtClean="0">
                <a:solidFill>
                  <a:srgbClr val="953735"/>
                </a:solidFill>
              </a:rPr>
              <a:t>Stephen</a:t>
            </a:r>
            <a:r>
              <a:rPr lang="en-US" sz="2800" i="1" dirty="0" smtClean="0"/>
              <a:t>. I have decided to give you this </a:t>
            </a:r>
            <a:r>
              <a:rPr lang="en-US" sz="2800" i="1" dirty="0" smtClean="0">
                <a:solidFill>
                  <a:srgbClr val="953735"/>
                </a:solidFill>
              </a:rPr>
              <a:t>gold watch that belonged to your father.'</a:t>
            </a:r>
            <a:endParaRPr lang="en-GB" sz="2800" dirty="0" smtClean="0">
              <a:solidFill>
                <a:srgbClr val="953735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800" i="1" dirty="0" smtClean="0"/>
              <a:t>   He handed me </a:t>
            </a:r>
            <a:r>
              <a:rPr lang="en-US" sz="2800" i="1" dirty="0" smtClean="0">
                <a:solidFill>
                  <a:srgbClr val="953735"/>
                </a:solidFill>
              </a:rPr>
              <a:t>the watch, </a:t>
            </a:r>
            <a:r>
              <a:rPr lang="en-US" sz="2800" i="1" dirty="0" smtClean="0"/>
              <a:t>and I looked at it in my hand.</a:t>
            </a:r>
            <a:endParaRPr lang="en-GB" sz="2800" dirty="0" smtClean="0"/>
          </a:p>
          <a:p>
            <a:pPr>
              <a:spcAft>
                <a:spcPts val="600"/>
              </a:spcAft>
            </a:pPr>
            <a:r>
              <a:rPr lang="en-US" sz="2800" i="1" dirty="0" smtClean="0"/>
              <a:t>   It was a beautiful piece, with pearl numbers and hands made of inlaid gold.</a:t>
            </a:r>
            <a:endParaRPr lang="en-GB" sz="2800" dirty="0" smtClean="0"/>
          </a:p>
          <a:p>
            <a:endParaRPr lang="en-GB" sz="2800" dirty="0" smtClean="0"/>
          </a:p>
          <a:p>
            <a:pPr algn="ctr">
              <a:spcAft>
                <a:spcPts val="1800"/>
              </a:spcAft>
            </a:pPr>
            <a:endParaRPr lang="en-GB" sz="2800" dirty="0" smtClean="0">
              <a:ea typeface="ＭＳ Ｐゴシック" pitchFamily="-108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888" y="6261086"/>
            <a:ext cx="6586264" cy="278321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hu-HU" sz="800" dirty="0">
                <a:solidFill>
                  <a:schemeClr val="bg1">
                    <a:lumMod val="50000"/>
                  </a:schemeClr>
                </a:solidFill>
                <a:cs typeface="Calibri (Body)"/>
              </a:rPr>
              <a:t>©starryvoyage / Shutterstock.com</a:t>
            </a:r>
            <a:endParaRPr lang="en-GB" sz="800" dirty="0">
              <a:solidFill>
                <a:schemeClr val="bg1">
                  <a:lumMod val="50000"/>
                </a:schemeClr>
              </a:solidFill>
              <a:cs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endParaRPr lang="en-GB" sz="2800" dirty="0" smtClean="0">
              <a:ea typeface="ＭＳ Ｐゴシック" pitchFamily="-108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13" y="434089"/>
            <a:ext cx="8429229" cy="6173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824" y="420935"/>
            <a:ext cx="829318" cy="4544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6071" y="353098"/>
            <a:ext cx="8446168" cy="6186309"/>
          </a:xfrm>
          <a:prstGeom prst="rect">
            <a:avLst/>
          </a:prstGeom>
          <a:noFill/>
          <a:ln>
            <a:noFill/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3000" b="1" dirty="0">
                <a:solidFill>
                  <a:srgbClr val="334E8D"/>
                </a:solidFill>
              </a:rPr>
              <a:t>New text?</a:t>
            </a:r>
            <a:endParaRPr lang="en-US" sz="3000" b="1" i="1" dirty="0" smtClean="0">
              <a:solidFill>
                <a:srgbClr val="334E8D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800" i="1" dirty="0" smtClean="0">
                <a:solidFill>
                  <a:srgbClr val="953735"/>
                </a:solidFill>
              </a:rPr>
              <a:t>The </a:t>
            </a:r>
            <a:r>
              <a:rPr lang="en-US" sz="2800" i="1" dirty="0">
                <a:solidFill>
                  <a:srgbClr val="953735"/>
                </a:solidFill>
              </a:rPr>
              <a:t>man </a:t>
            </a:r>
            <a:r>
              <a:rPr lang="en-US" sz="2800" i="1" dirty="0"/>
              <a:t>turned and spoke to me:</a:t>
            </a:r>
            <a:endParaRPr lang="en-GB" sz="2800" dirty="0"/>
          </a:p>
          <a:p>
            <a:pPr>
              <a:spcBef>
                <a:spcPts val="600"/>
              </a:spcBef>
            </a:pPr>
            <a:r>
              <a:rPr lang="en-US" sz="2800" i="1" dirty="0"/>
              <a:t>   'I have some news for you. I have decided to give you this.</a:t>
            </a:r>
            <a:r>
              <a:rPr lang="ja-JP" altLang="en-US" sz="2800" i="1" dirty="0"/>
              <a:t>’</a:t>
            </a:r>
            <a:endParaRPr lang="en-GB" sz="2800" dirty="0">
              <a:solidFill>
                <a:srgbClr val="953735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2800" i="1" dirty="0"/>
              <a:t>   He handed me </a:t>
            </a:r>
            <a:r>
              <a:rPr lang="en-US" sz="2800" i="1" dirty="0">
                <a:solidFill>
                  <a:srgbClr val="953735"/>
                </a:solidFill>
              </a:rPr>
              <a:t>an object </a:t>
            </a:r>
            <a:r>
              <a:rPr lang="en-US" sz="2800" i="1" dirty="0"/>
              <a:t>and I looked at it in my hand.</a:t>
            </a:r>
            <a:endParaRPr lang="en-GB" sz="2800" dirty="0"/>
          </a:p>
          <a:p>
            <a:pPr>
              <a:spcBef>
                <a:spcPts val="600"/>
              </a:spcBef>
            </a:pPr>
            <a:r>
              <a:rPr lang="en-US" sz="2800" i="1" dirty="0"/>
              <a:t>   It was a beautiful piece, with pearl numbers and hands made of inlaid gold. </a:t>
            </a:r>
            <a:r>
              <a:rPr lang="en-US" sz="2800" i="1" dirty="0">
                <a:solidFill>
                  <a:srgbClr val="953735"/>
                </a:solidFill>
              </a:rPr>
              <a:t>A pocket watch. My father</a:t>
            </a:r>
            <a:r>
              <a:rPr lang="ja-JP" altLang="en-US" sz="2800" i="1" dirty="0">
                <a:solidFill>
                  <a:srgbClr val="953735"/>
                </a:solidFill>
              </a:rPr>
              <a:t>’</a:t>
            </a:r>
            <a:r>
              <a:rPr lang="en-US" sz="2800" i="1" dirty="0">
                <a:solidFill>
                  <a:srgbClr val="953735"/>
                </a:solidFill>
              </a:rPr>
              <a:t>s.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67888" y="6261086"/>
            <a:ext cx="6586264" cy="278321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fi-FI" sz="800" dirty="0">
                <a:cs typeface="Calibri (Body)"/>
              </a:rPr>
              <a:t>©Nicholas Jackson /</a:t>
            </a:r>
            <a:r>
              <a:rPr lang="fi-FI" sz="800" dirty="0" err="1">
                <a:cs typeface="Calibri (Body)"/>
              </a:rPr>
              <a:t>EyeEm</a:t>
            </a:r>
            <a:r>
              <a:rPr lang="fi-FI" sz="800" dirty="0">
                <a:cs typeface="Calibri (Body)"/>
              </a:rPr>
              <a:t> / Getty </a:t>
            </a:r>
            <a:r>
              <a:rPr lang="fi-FI" sz="800" dirty="0" err="1">
                <a:cs typeface="Calibri (Body)"/>
              </a:rPr>
              <a:t>Images</a:t>
            </a:r>
            <a:endParaRPr lang="en-GB" sz="800" dirty="0">
              <a:cs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52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Bef>
                <a:spcPts val="600"/>
              </a:spcBef>
              <a:buFont typeface="Arial" charset="0"/>
              <a:buNone/>
            </a:pPr>
            <a:r>
              <a:rPr lang="en-US" sz="2800" b="1" dirty="0">
                <a:solidFill>
                  <a:srgbClr val="334E8D"/>
                </a:solidFill>
              </a:rPr>
              <a:t>Key terms</a:t>
            </a:r>
            <a:endParaRPr lang="en-GB" sz="2800" b="1" dirty="0" smtClean="0">
              <a:solidFill>
                <a:srgbClr val="334E8D"/>
              </a:solidFill>
            </a:endParaRPr>
          </a:p>
          <a:p>
            <a:pPr algn="ctr">
              <a:spcBef>
                <a:spcPts val="1800"/>
              </a:spcBef>
              <a:buFont typeface="Arial" charset="0"/>
              <a:buNone/>
            </a:pPr>
            <a:r>
              <a:rPr lang="en-GB" sz="2800" dirty="0" smtClean="0"/>
              <a:t>flashback</a:t>
            </a:r>
            <a:endParaRPr lang="en-GB" sz="2800" dirty="0"/>
          </a:p>
          <a:p>
            <a:pPr algn="ctr">
              <a:spcBef>
                <a:spcPts val="600"/>
              </a:spcBef>
              <a:buFont typeface="Arial" charset="0"/>
              <a:buNone/>
            </a:pPr>
            <a:r>
              <a:rPr lang="en-GB" sz="2800" dirty="0"/>
              <a:t>in medias res </a:t>
            </a:r>
          </a:p>
          <a:p>
            <a:pPr algn="ctr">
              <a:spcBef>
                <a:spcPts val="600"/>
              </a:spcBef>
              <a:buFont typeface="Arial" charset="0"/>
              <a:buNone/>
            </a:pPr>
            <a:r>
              <a:rPr lang="en-GB" sz="2800" dirty="0"/>
              <a:t>protagonist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8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164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darragh</dc:creator>
  <cp:lastModifiedBy>Baxter, Hamish</cp:lastModifiedBy>
  <cp:revision>177</cp:revision>
  <dcterms:created xsi:type="dcterms:W3CDTF">2015-01-16T14:27:11Z</dcterms:created>
  <dcterms:modified xsi:type="dcterms:W3CDTF">2015-01-29T12:55:26Z</dcterms:modified>
</cp:coreProperties>
</file>